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5143500" type="screen16x9"/>
  <p:notesSz cx="6858000" cy="9144000"/>
  <p:embeddedFontLst>
    <p:embeddedFont>
      <p:font typeface="Roboto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3efb2608b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3efb2608b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3efb2608b_0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3efb2608b_0_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3efb2608b_0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3efb2608b_0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3efb2608b_0_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3efb2608b_0_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3efb2608b_0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3efb2608b_0_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3efb2608b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3efb2608b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3efb2608b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3efb2608b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3efb2608b_0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3efb2608b_0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3efb2608b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3efb2608b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3efb2608b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3efb2608b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3efb2608b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3efb2608b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3efb2608b_0_6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3efb2608b_0_6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3efb2608b_0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3efb2608b_0_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3efb2608b_0_6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3efb2608b_0_6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3efb2608b_0_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3efb2608b_0_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3efb2608b_0_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3efb2608b_0_6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3efb2608b_0_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3efb2608b_0_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3efb2608b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3efb2608b_0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3efb2608b_0_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3efb2608b_0_6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3efb2608b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3efb2608b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3efb2608b_0_7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3efb2608b_0_7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3efb2608b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3efb2608b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3efb2608b_0_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3efb2608b_0_6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3efb2608b_0_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3efb2608b_0_6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3efb2608b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3efb2608b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3efb2608b_0_6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3efb2608b_0_6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3f10e6ec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3f10e6ec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3f10e6ec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3f10e6ec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3efb2608b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3efb2608b_0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3efb2608b_0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3efb2608b_0_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3efb2608b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3efb2608b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3efb2608b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3efb2608b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3efb2608b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3efb2608b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3efb2608b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3efb2608b_0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3efb2608b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3efb2608b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3efb2608b_0_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3efb2608b_0_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VZW54uJW4s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Welcome to AP Microeconomics</a:t>
            </a:r>
            <a:endParaRPr b="1" u="sng"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Carter Greene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My favorite type of music is:</a:t>
            </a:r>
            <a:endParaRPr b="1" u="sng"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Rock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Hip-Hop/Rap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Country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Pop (or EDM)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My favorite sport to watch is:</a:t>
            </a:r>
            <a:endParaRPr b="1" u="sng"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Basketball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Football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Baseball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Soccer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My favorite (of these) school is:</a:t>
            </a:r>
            <a:endParaRPr b="1" u="sng"/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Dook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Wake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NC State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UNC-Chapel Hill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My favorite fast food is:</a:t>
            </a:r>
            <a:endParaRPr b="1" u="sng"/>
          </a:p>
        </p:txBody>
      </p:sp>
      <p:sp>
        <p:nvSpPr>
          <p:cNvPr id="145" name="Google Shape;145;p2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Wendys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McDonalds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Chick-fila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Bojangles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My favorite season is:</a:t>
            </a:r>
            <a:endParaRPr b="1" u="sng"/>
          </a:p>
        </p:txBody>
      </p:sp>
      <p:sp>
        <p:nvSpPr>
          <p:cNvPr id="151" name="Google Shape;151;p2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Winter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Spring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Summer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Fall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On Saturday night I would rather:</a:t>
            </a:r>
            <a:endParaRPr b="1" u="sng"/>
          </a:p>
        </p:txBody>
      </p:sp>
      <p:sp>
        <p:nvSpPr>
          <p:cNvPr id="157" name="Google Shape;157;p2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Go to a sporting event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Go to a concert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Go to a theater performance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Stay in and take it easy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I would rather learn by:</a:t>
            </a:r>
            <a:endParaRPr b="1" u="sng"/>
          </a:p>
        </p:txBody>
      </p:sp>
      <p:sp>
        <p:nvSpPr>
          <p:cNvPr id="163" name="Google Shape;163;p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Listening to the teacher talk, taking notes, and asking Qs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Doing research on my own after the teacher gives me a subject/objective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Being given articles to read/videos to watch to teach a particular subject/objective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Something else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Which of the following best represents why you signed up for AP Micro?</a:t>
            </a:r>
            <a:endParaRPr b="1" u="sng"/>
          </a:p>
        </p:txBody>
      </p:sp>
      <p:sp>
        <p:nvSpPr>
          <p:cNvPr id="169" name="Google Shape;169;p2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To try and get college credit from passing the AP Exam.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I am genuinely interested in the study of economics.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The GPA bump from an AP class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Something else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Syllabus</a:t>
            </a:r>
            <a:endParaRPr b="1" u="sng"/>
          </a:p>
        </p:txBody>
      </p:sp>
      <p:sp>
        <p:nvSpPr>
          <p:cNvPr id="175" name="Google Shape;175;p30"/>
          <p:cNvSpPr txBox="1">
            <a:spLocks noGrp="1"/>
          </p:cNvSpPr>
          <p:nvPr>
            <p:ph type="subTitle" idx="1"/>
          </p:nvPr>
        </p:nvSpPr>
        <p:spPr>
          <a:xfrm>
            <a:off x="390525" y="2789125"/>
            <a:ext cx="8222100" cy="12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Overview of class, basic procedures, expectations, grading, helpful hints, etc.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i="1"/>
              <a:t>Short, informal quiz on this Thursday at the beginning of class.</a:t>
            </a:r>
            <a:endParaRPr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If you have any questions at any point, DO NOT HESITATE TO ASK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Beginning of Class</a:t>
            </a:r>
            <a:endParaRPr b="1" u="sng"/>
          </a:p>
        </p:txBody>
      </p:sp>
      <p:sp>
        <p:nvSpPr>
          <p:cNvPr id="181" name="Google Shape;181;p3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31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❖"/>
            </a:pPr>
            <a:r>
              <a:rPr lang="en" sz="2200">
                <a:solidFill>
                  <a:srgbClr val="000000"/>
                </a:solidFill>
              </a:rPr>
              <a:t>NO LOITERING!!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❖"/>
            </a:pPr>
            <a:r>
              <a:rPr lang="en" sz="2200">
                <a:solidFill>
                  <a:srgbClr val="000000"/>
                </a:solidFill>
              </a:rPr>
              <a:t>Assigned seats regardless of configuration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❖"/>
            </a:pPr>
            <a:r>
              <a:rPr lang="en" sz="2200">
                <a:solidFill>
                  <a:srgbClr val="000000"/>
                </a:solidFill>
              </a:rPr>
              <a:t>Always read the board on your way in and pick up handouts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❖"/>
            </a:pPr>
            <a:r>
              <a:rPr lang="en" sz="2200">
                <a:solidFill>
                  <a:srgbClr val="000000"/>
                </a:solidFill>
              </a:rPr>
              <a:t>In your seat when the bell rings or you are late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❖"/>
            </a:pPr>
            <a:r>
              <a:rPr lang="en" sz="2200">
                <a:solidFill>
                  <a:srgbClr val="000000"/>
                </a:solidFill>
              </a:rPr>
              <a:t>Typically the kickoff is to be done independently, on Google Classroom and the expectation is that you are working on it quietly</a:t>
            </a:r>
            <a:endParaRPr sz="2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Kickoff:</a:t>
            </a:r>
            <a:endParaRPr b="1" u="sng"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❖"/>
            </a:pPr>
            <a:r>
              <a:rPr lang="en" sz="2200">
                <a:solidFill>
                  <a:srgbClr val="000000"/>
                </a:solidFill>
              </a:rPr>
              <a:t>Pick up both handouts from the front table.</a:t>
            </a:r>
            <a:endParaRPr sz="2200">
              <a:solidFill>
                <a:srgbClr val="000000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➢"/>
            </a:pPr>
            <a:r>
              <a:rPr lang="en" sz="2200">
                <a:solidFill>
                  <a:srgbClr val="000000"/>
                </a:solidFill>
              </a:rPr>
              <a:t>Start filling out the getting to know you form.</a:t>
            </a:r>
            <a:endParaRPr sz="2200">
              <a:solidFill>
                <a:srgbClr val="000000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➢"/>
            </a:pPr>
            <a:r>
              <a:rPr lang="en" sz="2200">
                <a:solidFill>
                  <a:srgbClr val="000000"/>
                </a:solidFill>
              </a:rPr>
              <a:t>We’ll discuss the syllabus later, so put it away for now.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❖"/>
            </a:pPr>
            <a:r>
              <a:rPr lang="en" sz="2200">
                <a:solidFill>
                  <a:srgbClr val="000000"/>
                </a:solidFill>
              </a:rPr>
              <a:t>Find your seat and be in it by the time the bell rings.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❖"/>
            </a:pPr>
            <a:r>
              <a:rPr lang="en" sz="2200" b="1">
                <a:solidFill>
                  <a:srgbClr val="000000"/>
                </a:solidFill>
              </a:rPr>
              <a:t>Roll call question:</a:t>
            </a:r>
            <a:r>
              <a:rPr lang="en" sz="2200">
                <a:solidFill>
                  <a:srgbClr val="000000"/>
                </a:solidFill>
              </a:rPr>
              <a:t> Favorite thing you did this summer?</a:t>
            </a:r>
            <a:endParaRPr sz="2200">
              <a:solidFill>
                <a:srgbClr val="000000"/>
              </a:solidFill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7675" y="3925725"/>
            <a:ext cx="2729128" cy="111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0225" y="182901"/>
            <a:ext cx="2940500" cy="16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General Rules</a:t>
            </a:r>
            <a:endParaRPr b="1" u="sng"/>
          </a:p>
        </p:txBody>
      </p:sp>
      <p:sp>
        <p:nvSpPr>
          <p:cNvPr id="187" name="Google Shape;187;p3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30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❖"/>
            </a:pPr>
            <a:r>
              <a:rPr lang="en" sz="2000">
                <a:solidFill>
                  <a:srgbClr val="000000"/>
                </a:solidFill>
              </a:rPr>
              <a:t>Stay in your seat while I’m talking.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❖"/>
            </a:pPr>
            <a:r>
              <a:rPr lang="en" sz="2000">
                <a:solidFill>
                  <a:srgbClr val="000000"/>
                </a:solidFill>
              </a:rPr>
              <a:t>No talking during or after tests or quizzes. I will give you a zero.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❖"/>
            </a:pPr>
            <a:r>
              <a:rPr lang="en" sz="2000">
                <a:solidFill>
                  <a:srgbClr val="000000"/>
                </a:solidFill>
              </a:rPr>
              <a:t>Bathroom policy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❖"/>
            </a:pPr>
            <a:r>
              <a:rPr lang="en" sz="2000">
                <a:solidFill>
                  <a:srgbClr val="000000"/>
                </a:solidFill>
              </a:rPr>
              <a:t>Food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❖"/>
            </a:pPr>
            <a:r>
              <a:rPr lang="en" sz="2000">
                <a:solidFill>
                  <a:srgbClr val="000000"/>
                </a:solidFill>
              </a:rPr>
              <a:t>May not use laptops for anything non-Economics/school related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❖"/>
            </a:pPr>
            <a:r>
              <a:rPr lang="en" sz="2000">
                <a:solidFill>
                  <a:srgbClr val="000000"/>
                </a:solidFill>
              </a:rPr>
              <a:t>Cell phone use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End of Class</a:t>
            </a:r>
            <a:endParaRPr b="1" u="sng"/>
          </a:p>
        </p:txBody>
      </p:sp>
      <p:sp>
        <p:nvSpPr>
          <p:cNvPr id="193" name="Google Shape;193;p3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Closure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I dismiss you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Laptop policy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Pick up your area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Make sure desks are neat and orderly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194" name="Google Shape;194;p33" descr="Image result for desks in row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9775" y="738725"/>
            <a:ext cx="3028950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Materials to Bring Everyday</a:t>
            </a:r>
            <a:endParaRPr b="1" u="sng"/>
          </a:p>
        </p:txBody>
      </p:sp>
      <p:sp>
        <p:nvSpPr>
          <p:cNvPr id="200" name="Google Shape;200;p3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Pen/Pencil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Headphones that plug into chromebook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Colored pencils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Scissors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Binder for notes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Anything I ask you to bring via Remind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201" name="Google Shape;201;p34" descr="Image result for headphones app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1875" y="738725"/>
            <a:ext cx="1762125" cy="17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Absent Work</a:t>
            </a:r>
            <a:endParaRPr b="1" u="sng"/>
          </a:p>
        </p:txBody>
      </p:sp>
      <p:sp>
        <p:nvSpPr>
          <p:cNvPr id="207" name="Google Shape;207;p3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❖"/>
            </a:pPr>
            <a:r>
              <a:rPr lang="en" sz="2000">
                <a:solidFill>
                  <a:srgbClr val="000000"/>
                </a:solidFill>
              </a:rPr>
              <a:t>Absent work folder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❖"/>
            </a:pPr>
            <a:r>
              <a:rPr lang="en" sz="2000">
                <a:solidFill>
                  <a:srgbClr val="000000"/>
                </a:solidFill>
              </a:rPr>
              <a:t>Google Classroom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❖"/>
            </a:pPr>
            <a:r>
              <a:rPr lang="en" sz="2000">
                <a:solidFill>
                  <a:srgbClr val="000000"/>
                </a:solidFill>
              </a:rPr>
              <a:t>Ask a friend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❖"/>
            </a:pPr>
            <a:r>
              <a:rPr lang="en" sz="2000">
                <a:solidFill>
                  <a:srgbClr val="000000"/>
                </a:solidFill>
              </a:rPr>
              <a:t>Notes should be online or copy a friends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❖"/>
            </a:pPr>
            <a:r>
              <a:rPr lang="en" sz="2000">
                <a:solidFill>
                  <a:srgbClr val="000000"/>
                </a:solidFill>
              </a:rPr>
              <a:t>Complete within 3 days**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❖"/>
            </a:pPr>
            <a:r>
              <a:rPr lang="en" sz="2000">
                <a:solidFill>
                  <a:srgbClr val="000000"/>
                </a:solidFill>
              </a:rPr>
              <a:t>Formal assessments before/after school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❖"/>
            </a:pPr>
            <a:r>
              <a:rPr lang="en" sz="2000">
                <a:solidFill>
                  <a:srgbClr val="000000"/>
                </a:solidFill>
              </a:rPr>
              <a:t>Extended assignments still do the same day even if you’re absent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Late Work- maybe biggest pet peeve</a:t>
            </a:r>
            <a:endParaRPr b="1" u="sng"/>
          </a:p>
        </p:txBody>
      </p:sp>
      <p:sp>
        <p:nvSpPr>
          <p:cNvPr id="213" name="Google Shape;213;p3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20% automatically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May then be turned in anytime before the assignment’s respective unit test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Will likely be graded tougher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Will be graded much slower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Tutoring</a:t>
            </a:r>
            <a:endParaRPr b="1" u="sng"/>
          </a:p>
        </p:txBody>
      </p:sp>
      <p:sp>
        <p:nvSpPr>
          <p:cNvPr id="219" name="Google Shape;219;p3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Before school by appointment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6:55-7:15 drop in questions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Speak to me about other times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Knight Time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Dress Code</a:t>
            </a:r>
            <a:endParaRPr b="1" u="sng"/>
          </a:p>
        </p:txBody>
      </p:sp>
      <p:sp>
        <p:nvSpPr>
          <p:cNvPr id="225" name="Google Shape;225;p38"/>
          <p:cNvSpPr txBox="1">
            <a:spLocks noGrp="1"/>
          </p:cNvSpPr>
          <p:nvPr>
            <p:ph type="body" idx="1"/>
          </p:nvPr>
        </p:nvSpPr>
        <p:spPr>
          <a:xfrm>
            <a:off x="471900" y="18428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Follow it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Don’t make me be the one to call you out or send you to the office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226" name="Google Shape;226;p38" descr="Image result for dress cod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9963" y="2776875"/>
            <a:ext cx="2124075" cy="21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Communication</a:t>
            </a:r>
            <a:endParaRPr b="1" u="sng"/>
          </a:p>
        </p:txBody>
      </p:sp>
      <p:sp>
        <p:nvSpPr>
          <p:cNvPr id="232" name="Google Shape;232;p3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Your parents are always more than welcome to email me with questions or comments</a:t>
            </a:r>
            <a:endParaRPr sz="2400">
              <a:solidFill>
                <a:srgbClr val="000000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➢"/>
            </a:pPr>
            <a:r>
              <a:rPr lang="en" sz="2400">
                <a:solidFill>
                  <a:srgbClr val="000000"/>
                </a:solidFill>
              </a:rPr>
              <a:t>But be a self advocate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Try to respond quick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Be professional in communication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Night before tests/big assignments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Grading</a:t>
            </a:r>
            <a:endParaRPr b="1" u="sng"/>
          </a:p>
        </p:txBody>
      </p:sp>
      <p:sp>
        <p:nvSpPr>
          <p:cNvPr id="238" name="Google Shape;238;p4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>
                <a:solidFill>
                  <a:srgbClr val="000000"/>
                </a:solidFill>
              </a:rPr>
              <a:t>Ten point grading scale → very generous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>
                <a:solidFill>
                  <a:srgbClr val="000000"/>
                </a:solidFill>
              </a:rPr>
              <a:t>S1- 50% → 60% formal, 20% informal, 20% midterm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>
                <a:solidFill>
                  <a:srgbClr val="000000"/>
                </a:solidFill>
              </a:rPr>
              <a:t>S2- 50% → 70% formal, 30% informal</a:t>
            </a:r>
            <a:endParaRPr>
              <a:solidFill>
                <a:srgbClr val="000000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❖"/>
            </a:pPr>
            <a:r>
              <a:rPr lang="en" sz="2600" b="1" u="sng">
                <a:solidFill>
                  <a:srgbClr val="000000"/>
                </a:solidFill>
              </a:rPr>
              <a:t>DO NOT ASK ME TO BUMP/ROUND YOUR GRADE</a:t>
            </a:r>
            <a:endParaRPr sz="2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 EXAM</a:t>
            </a:r>
            <a:endParaRPr/>
          </a:p>
        </p:txBody>
      </p:sp>
      <p:sp>
        <p:nvSpPr>
          <p:cNvPr id="244" name="Google Shape;244;p4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Wednesday, May 13th, 2020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Noon @ AK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Two Sections</a:t>
            </a:r>
            <a:endParaRPr sz="2400">
              <a:solidFill>
                <a:srgbClr val="000000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➢"/>
            </a:pPr>
            <a:r>
              <a:rPr lang="en" sz="2400">
                <a:solidFill>
                  <a:srgbClr val="000000"/>
                </a:solidFill>
              </a:rPr>
              <a:t>MC and Free Response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245" name="Google Shape;24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9775" y="2571744"/>
            <a:ext cx="2286000" cy="2381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Before we do anything:</a:t>
            </a:r>
            <a:endParaRPr b="1" u="sng"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Classroom Tour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Fire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Tornado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Lockdown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1550" y="1721950"/>
            <a:ext cx="2907325" cy="290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42" descr="This video montage was created for as a Teacher's resource for a class presentation 'What makes a good Leader?'.&#10;&#10;Created (2012)&#10;Co-Producer &amp; Editor: Sean.&#10;&#10;It is for teaching purposes and contains footage from the movie, 'Remember the Titans'.&#10;&#10;---- DISCLAIMER! ----&#10;Copyright Disclaimer Under Section 107 of the Copyright Act 1976, allowance is made for &quot;fair use&quot; for purposes such as criticism, comment, news reporting, teaching, scholarship, and research. Fair use is a use permitted by copyright statute that might otherwise be infringing. Non-profit, educational or personal use tips the balance in favor of fair use." title="Remember the Titans - Leadership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6402" y="136000"/>
            <a:ext cx="5246675" cy="393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2"/>
          <p:cNvSpPr txBox="1"/>
          <p:nvPr/>
        </p:nvSpPr>
        <p:spPr>
          <a:xfrm>
            <a:off x="492900" y="4203875"/>
            <a:ext cx="8158200" cy="6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“Now I may be a mean cuss, but I’m the same mean cuss with everybody out there on that football field.” - Coach Boone</a:t>
            </a:r>
            <a:endParaRPr sz="22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General Notes/Pieces of Advice</a:t>
            </a:r>
            <a:endParaRPr b="1" u="sng"/>
          </a:p>
        </p:txBody>
      </p:sp>
      <p:sp>
        <p:nvSpPr>
          <p:cNvPr id="257" name="Google Shape;257;p43"/>
          <p:cNvSpPr txBox="1">
            <a:spLocks noGrp="1"/>
          </p:cNvSpPr>
          <p:nvPr>
            <p:ph type="body" idx="1"/>
          </p:nvPr>
        </p:nvSpPr>
        <p:spPr>
          <a:xfrm>
            <a:off x="130075" y="1690850"/>
            <a:ext cx="8903700" cy="34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“Now I </a:t>
            </a:r>
            <a:r>
              <a:rPr lang="en">
                <a:solidFill>
                  <a:srgbClr val="000000"/>
                </a:solidFill>
              </a:rPr>
              <a:t>may be a mean cuss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. But I'm the same </a:t>
            </a:r>
            <a:r>
              <a:rPr lang="en">
                <a:solidFill>
                  <a:srgbClr val="000000"/>
                </a:solidFill>
              </a:rPr>
              <a:t>mean cuss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 with everybody out there on that football field.”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➢"/>
            </a:pPr>
            <a:r>
              <a:rPr lang="en">
                <a:solidFill>
                  <a:srgbClr val="000000"/>
                </a:solidFill>
              </a:rPr>
              <a:t>You may not know the entire situation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>
                <a:solidFill>
                  <a:srgbClr val="000000"/>
                </a:solidFill>
              </a:rPr>
              <a:t>STOP stressing about your grades so much. Put things in perspective.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➢"/>
            </a:pPr>
            <a:r>
              <a:rPr lang="en">
                <a:solidFill>
                  <a:srgbClr val="000000"/>
                </a:solidFill>
              </a:rPr>
              <a:t>Way I approach your final.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>
                <a:solidFill>
                  <a:srgbClr val="000000"/>
                </a:solidFill>
              </a:rPr>
              <a:t>Be on time, be dialed in, be respectful, bring a positive attitude and energy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>
                <a:solidFill>
                  <a:srgbClr val="000000"/>
                </a:solidFill>
              </a:rPr>
              <a:t>Political climate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>
                <a:solidFill>
                  <a:srgbClr val="000000"/>
                </a:solidFill>
              </a:rPr>
              <a:t>Sports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>
                <a:solidFill>
                  <a:srgbClr val="000000"/>
                </a:solidFill>
              </a:rPr>
              <a:t>Candy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>
                <a:solidFill>
                  <a:srgbClr val="000000"/>
                </a:solidFill>
              </a:rPr>
              <a:t>Class can be as interesting as you’ll let it be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>
                <a:solidFill>
                  <a:srgbClr val="000000"/>
                </a:solidFill>
              </a:rPr>
              <a:t>Classroom donations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Mr. Greene’s Pet Peeves</a:t>
            </a:r>
            <a:endParaRPr b="1" u="sng"/>
          </a:p>
        </p:txBody>
      </p:sp>
      <p:sp>
        <p:nvSpPr>
          <p:cNvPr id="263" name="Google Shape;263;p44"/>
          <p:cNvSpPr txBox="1">
            <a:spLocks noGrp="1"/>
          </p:cNvSpPr>
          <p:nvPr>
            <p:ph type="body" idx="1"/>
          </p:nvPr>
        </p:nvSpPr>
        <p:spPr>
          <a:xfrm>
            <a:off x="471900" y="1687400"/>
            <a:ext cx="8222100" cy="29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Late work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Talking during the Kickoff (unless directed to)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Coming to tutoring without specific questions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Loitering before the bell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In proper use of technology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Students who care too much about their grades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Students who do not participate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Group work does not mean divide and conquer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Student Pet Peeves:</a:t>
            </a:r>
            <a:endParaRPr b="1" u="sng"/>
          </a:p>
        </p:txBody>
      </p:sp>
      <p:sp>
        <p:nvSpPr>
          <p:cNvPr id="269" name="Google Shape;269;p4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What are some of your pet peeves involving things your teachers do?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Take a few minutes with the person beside you to compile a list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Be ready to share if called upon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6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CLOSURE</a:t>
            </a:r>
            <a:endParaRPr b="1" u="sng"/>
          </a:p>
        </p:txBody>
      </p:sp>
      <p:sp>
        <p:nvSpPr>
          <p:cNvPr id="275" name="Google Shape;275;p46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Classroom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 of Class</a:t>
            </a:r>
            <a:endParaRPr/>
          </a:p>
        </p:txBody>
      </p:sp>
      <p:sp>
        <p:nvSpPr>
          <p:cNvPr id="281" name="Google Shape;281;p4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Pick up all trash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Scoot desks back to correct place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Remember: Syllabus quiz tomorrow!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My favorite type of movie is:</a:t>
            </a:r>
            <a:endParaRPr b="1" u="sng"/>
          </a:p>
        </p:txBody>
      </p:sp>
      <p:sp>
        <p:nvSpPr>
          <p:cNvPr id="287" name="Google Shape;287;p4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Rom-Com or Comedy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Sci-fi or SuperHero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Horror or Thriller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Drama or Adventure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My favorite elective subject in school is:</a:t>
            </a:r>
            <a:endParaRPr b="1" u="sng"/>
          </a:p>
        </p:txBody>
      </p:sp>
      <p:sp>
        <p:nvSpPr>
          <p:cNvPr id="293" name="Google Shape;293;p4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PE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Foreign Language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CTE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Arts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Laptop Policy:</a:t>
            </a:r>
            <a:endParaRPr b="1" u="sng"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149100" y="1883600"/>
            <a:ext cx="8845800" cy="30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You will find your chromebook under your desk at the beginning of each class. It should be left in the rack under your desk at the end of 3rd block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If your laptop is broken, missing keys, etc. let me know as soon as you notice.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Let’s get set-up:</a:t>
            </a:r>
            <a:endParaRPr b="1" u="sng"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000000"/>
                </a:solidFill>
              </a:rPr>
              <a:t>Google Classroom:</a:t>
            </a:r>
            <a:endParaRPr sz="2400" u="sng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 u="sng">
                <a:solidFill>
                  <a:srgbClr val="000000"/>
                </a:solidFill>
              </a:rPr>
              <a:t>Block 3A:</a:t>
            </a:r>
            <a:r>
              <a:rPr lang="en" sz="2400">
                <a:solidFill>
                  <a:srgbClr val="000000"/>
                </a:solidFill>
              </a:rPr>
              <a:t> </a:t>
            </a:r>
            <a:r>
              <a:rPr lang="en" sz="2400">
                <a:solidFill>
                  <a:srgbClr val="0000FF"/>
                </a:solidFill>
                <a:highlight>
                  <a:srgbClr val="FFFFFF"/>
                </a:highlight>
              </a:rPr>
              <a:t>kz0e46c</a:t>
            </a:r>
            <a:endParaRPr sz="2400" u="sng">
              <a:solidFill>
                <a:srgbClr val="0000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 u="sng">
                <a:solidFill>
                  <a:srgbClr val="000000"/>
                </a:solidFill>
              </a:rPr>
              <a:t>Block 3B:</a:t>
            </a:r>
            <a:r>
              <a:rPr lang="en" sz="2400">
                <a:solidFill>
                  <a:srgbClr val="000000"/>
                </a:solidFill>
              </a:rPr>
              <a:t> </a:t>
            </a:r>
            <a:r>
              <a:rPr lang="en" sz="2400">
                <a:solidFill>
                  <a:srgbClr val="0000FF"/>
                </a:solidFill>
                <a:highlight>
                  <a:srgbClr val="FFFFFF"/>
                </a:highlight>
              </a:rPr>
              <a:t>t0rjnz</a:t>
            </a:r>
            <a:endParaRPr sz="2400">
              <a:solidFill>
                <a:srgbClr val="0000FF"/>
              </a:solidFill>
            </a:endParaRPr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Remind 101:</a:t>
            </a:r>
            <a:endParaRPr sz="24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Char char="❖"/>
            </a:pPr>
            <a:r>
              <a:rPr lang="en" sz="2200">
                <a:solidFill>
                  <a:srgbClr val="000000"/>
                </a:solidFill>
              </a:rPr>
              <a:t>Block 3A text </a:t>
            </a:r>
            <a:r>
              <a:rPr lang="en" sz="2200">
                <a:solidFill>
                  <a:srgbClr val="0000FF"/>
                </a:solidFill>
              </a:rPr>
              <a:t>@heels57</a:t>
            </a:r>
            <a:r>
              <a:rPr lang="en" sz="2200">
                <a:solidFill>
                  <a:srgbClr val="4A86E8"/>
                </a:solidFill>
              </a:rPr>
              <a:t> </a:t>
            </a:r>
            <a:r>
              <a:rPr lang="en" sz="2200">
                <a:solidFill>
                  <a:srgbClr val="000000"/>
                </a:solidFill>
              </a:rPr>
              <a:t>to the number </a:t>
            </a:r>
            <a:r>
              <a:rPr lang="en" sz="2200">
                <a:solidFill>
                  <a:schemeClr val="accent2"/>
                </a:solidFill>
              </a:rPr>
              <a:t>81010</a:t>
            </a:r>
            <a:endParaRPr sz="2200">
              <a:solidFill>
                <a:schemeClr val="accent2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❖"/>
            </a:pPr>
            <a:r>
              <a:rPr lang="en" sz="2200">
                <a:solidFill>
                  <a:srgbClr val="000000"/>
                </a:solidFill>
              </a:rPr>
              <a:t>Block 3B text </a:t>
            </a:r>
            <a:r>
              <a:rPr lang="en" sz="2200">
                <a:solidFill>
                  <a:srgbClr val="0000FF"/>
                </a:solidFill>
              </a:rPr>
              <a:t>@heels82</a:t>
            </a:r>
            <a:r>
              <a:rPr lang="en" sz="2200">
                <a:solidFill>
                  <a:srgbClr val="000000"/>
                </a:solidFill>
              </a:rPr>
              <a:t> to the number </a:t>
            </a:r>
            <a:r>
              <a:rPr lang="en" sz="2200">
                <a:solidFill>
                  <a:schemeClr val="accent2"/>
                </a:solidFill>
              </a:rPr>
              <a:t>81010</a:t>
            </a:r>
            <a:endParaRPr sz="2200">
              <a:solidFill>
                <a:schemeClr val="accent2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❖"/>
            </a:pPr>
            <a:r>
              <a:rPr lang="en"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Also download the App</a:t>
            </a:r>
            <a:endParaRPr sz="22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Syllabus Scavenger Hunt</a:t>
            </a:r>
            <a:endParaRPr b="1" u="sng"/>
          </a:p>
        </p:txBody>
      </p:sp>
      <p:sp>
        <p:nvSpPr>
          <p:cNvPr id="102" name="Google Shape;102;p18"/>
          <p:cNvSpPr txBox="1">
            <a:spLocks noGrp="1"/>
          </p:cNvSpPr>
          <p:nvPr>
            <p:ph type="subTitle" idx="1"/>
          </p:nvPr>
        </p:nvSpPr>
        <p:spPr>
          <a:xfrm>
            <a:off x="390525" y="2789114"/>
            <a:ext cx="8222100" cy="13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Answers must be in complete sentences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Work with the person next to you or by yourself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Completed and submitted on Google Classroom.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Textbook pass out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u="sng"/>
              <a:t>4 Corners</a:t>
            </a:r>
            <a:endParaRPr sz="9600" b="1" u="sng"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7062" y="304800"/>
            <a:ext cx="3129866" cy="176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5975" y="3326200"/>
            <a:ext cx="2012057" cy="176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My favorite core subject in school is:</a:t>
            </a:r>
            <a:endParaRPr b="1" u="sng"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English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Math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Social Studies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Science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Where would the sorting hat put you?</a:t>
            </a:r>
            <a:endParaRPr b="1" u="sng"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Gryffindor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Ravenclaw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Slytherin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Hufflepuff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Middle- I don’t know what you’re talking about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1050</Words>
  <Application>Microsoft Office PowerPoint</Application>
  <PresentationFormat>On-screen Show (16:9)</PresentationFormat>
  <Paragraphs>189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Roboto</vt:lpstr>
      <vt:lpstr>Arial</vt:lpstr>
      <vt:lpstr>Material</vt:lpstr>
      <vt:lpstr>Welcome to AP Microeconomics</vt:lpstr>
      <vt:lpstr>Kickoff:</vt:lpstr>
      <vt:lpstr>Before we do anything:</vt:lpstr>
      <vt:lpstr>Laptop Policy:</vt:lpstr>
      <vt:lpstr>Let’s get set-up:</vt:lpstr>
      <vt:lpstr>Syllabus Scavenger Hunt</vt:lpstr>
      <vt:lpstr>4 Corners</vt:lpstr>
      <vt:lpstr>My favorite core subject in school is:</vt:lpstr>
      <vt:lpstr>Where would the sorting hat put you?</vt:lpstr>
      <vt:lpstr>My favorite type of music is:</vt:lpstr>
      <vt:lpstr>My favorite sport to watch is:</vt:lpstr>
      <vt:lpstr>My favorite (of these) school is:</vt:lpstr>
      <vt:lpstr>My favorite fast food is:</vt:lpstr>
      <vt:lpstr>My favorite season is:</vt:lpstr>
      <vt:lpstr>On Saturday night I would rather:</vt:lpstr>
      <vt:lpstr>I would rather learn by:</vt:lpstr>
      <vt:lpstr>Which of the following best represents why you signed up for AP Micro?</vt:lpstr>
      <vt:lpstr>Syllabus</vt:lpstr>
      <vt:lpstr>Beginning of Class</vt:lpstr>
      <vt:lpstr>General Rules</vt:lpstr>
      <vt:lpstr>End of Class</vt:lpstr>
      <vt:lpstr>Materials to Bring Everyday</vt:lpstr>
      <vt:lpstr>Absent Work</vt:lpstr>
      <vt:lpstr>Late Work- maybe biggest pet peeve</vt:lpstr>
      <vt:lpstr>Tutoring</vt:lpstr>
      <vt:lpstr>Dress Code</vt:lpstr>
      <vt:lpstr>Communication</vt:lpstr>
      <vt:lpstr>Grading</vt:lpstr>
      <vt:lpstr>AP EXAM</vt:lpstr>
      <vt:lpstr>PowerPoint Presentation</vt:lpstr>
      <vt:lpstr>General Notes/Pieces of Advice</vt:lpstr>
      <vt:lpstr>Mr. Greene’s Pet Peeves</vt:lpstr>
      <vt:lpstr>Student Pet Peeves:</vt:lpstr>
      <vt:lpstr>CLOSURE</vt:lpstr>
      <vt:lpstr>End of Class</vt:lpstr>
      <vt:lpstr>My favorite type of movie is:</vt:lpstr>
      <vt:lpstr>My favorite elective subject in school is: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AP Microeconomics</dc:title>
  <dc:creator>Greene, Carter P.</dc:creator>
  <cp:lastModifiedBy>Greene, Carter P.</cp:lastModifiedBy>
  <cp:revision>1</cp:revision>
  <dcterms:modified xsi:type="dcterms:W3CDTF">2019-08-27T22:37:35Z</dcterms:modified>
</cp:coreProperties>
</file>